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87" r:id="rId5"/>
    <p:sldId id="286" r:id="rId6"/>
    <p:sldId id="28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3635"/>
    <a:srgbClr val="FF0D97"/>
    <a:srgbClr val="0000CC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2206" y="997065"/>
            <a:ext cx="5599928" cy="57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Perpektif</a:t>
            </a: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Çizimi-2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359540" y="441069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2024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106" y="1011364"/>
            <a:ext cx="3774831" cy="312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Teknik Resimde Perspektif çiziminde çember ve yaylar daire olarak çizilmez bunun yerine izometrik (elipse benzeyen) bir daire çizilir.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tr-TR" sz="1500" b="1" dirty="0" err="1">
                <a:latin typeface="Verdana" pitchFamily="34" charset="0"/>
                <a:cs typeface="Arial" charset="0"/>
              </a:rPr>
              <a:t>AutoCad</a:t>
            </a:r>
            <a:r>
              <a:rPr lang="tr-TR" sz="1500" b="1" dirty="0">
                <a:latin typeface="Verdana" pitchFamily="34" charset="0"/>
                <a:cs typeface="Arial" charset="0"/>
              </a:rPr>
              <a:t> programında da çember yada yay çizilirken izometrik elips çizilir.</a:t>
            </a:r>
          </a:p>
        </p:txBody>
      </p:sp>
      <p:pic>
        <p:nvPicPr>
          <p:cNvPr id="2050" name="Picture 2" descr="autocad 2020 logo png ile ilgili görsel sonucu">
            <a:extLst>
              <a:ext uri="{FF2B5EF4-FFF2-40B4-BE49-F238E27FC236}">
                <a16:creationId xmlns:a16="http://schemas.microsoft.com/office/drawing/2014/main" id="{5B8A1714-C233-4037-9272-11FFE21B0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1" b="1000"/>
          <a:stretch/>
        </p:blipFill>
        <p:spPr bwMode="auto">
          <a:xfrm>
            <a:off x="1612699" y="251705"/>
            <a:ext cx="3509107" cy="442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2E03FFB-25B2-43FB-8D65-075A26DCC85A}"/>
              </a:ext>
            </a:extLst>
          </p:cNvPr>
          <p:cNvSpPr txBox="1"/>
          <p:nvPr/>
        </p:nvSpPr>
        <p:spPr>
          <a:xfrm>
            <a:off x="0" y="1404704"/>
            <a:ext cx="8686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İzometrik perspektiflerde Çember Çizimi: </a:t>
            </a:r>
            <a:r>
              <a:rPr lang="tr-TR" dirty="0"/>
              <a:t>Çizilecek Çember yada yayın yer aldığı yüzey öncelikle seçilmelidir çizim yüzeyi değiştirmek için </a:t>
            </a:r>
            <a:r>
              <a:rPr lang="tr-TR" b="1" dirty="0">
                <a:solidFill>
                  <a:srgbClr val="FF0000"/>
                </a:solidFill>
              </a:rPr>
              <a:t>F5 tuşu </a:t>
            </a:r>
            <a:r>
              <a:rPr lang="tr-TR" dirty="0"/>
              <a:t>kullanılır. Her F5 tuşuna basışta diğer yüzeye geçilir.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Çizimi-2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059A9F-BFC3-7D18-609C-969B6C6C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67" y="2454501"/>
            <a:ext cx="2635955" cy="225811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3A27805-6416-20AB-AFA7-1FF0662D5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889" y="2454501"/>
            <a:ext cx="2635955" cy="221950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E4B72DD-4595-1560-1958-A771145D1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434" y="2468133"/>
            <a:ext cx="2510180" cy="2205869"/>
          </a:xfrm>
          <a:prstGeom prst="rect">
            <a:avLst/>
          </a:prstGeom>
        </p:spPr>
      </p:pic>
      <p:sp>
        <p:nvSpPr>
          <p:cNvPr id="13" name="Açıklama Balonu: Bükülü Çizgi 12">
            <a:extLst>
              <a:ext uri="{FF2B5EF4-FFF2-40B4-BE49-F238E27FC236}">
                <a16:creationId xmlns:a16="http://schemas.microsoft.com/office/drawing/2014/main" id="{10A74816-5033-4003-9A8D-8D09510E5706}"/>
              </a:ext>
            </a:extLst>
          </p:cNvPr>
          <p:cNvSpPr/>
          <p:nvPr/>
        </p:nvSpPr>
        <p:spPr>
          <a:xfrm>
            <a:off x="4199311" y="4762388"/>
            <a:ext cx="2028092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-118267"/>
              <a:gd name="adj6" fmla="val -15253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Çizim Yapılacak Yüzey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561AB48-72DC-D4F7-4D95-07E9FC2946EC}"/>
              </a:ext>
            </a:extLst>
          </p:cNvPr>
          <p:cNvCxnSpPr>
            <a:cxnSpLocks/>
          </p:cNvCxnSpPr>
          <p:nvPr/>
        </p:nvCxnSpPr>
        <p:spPr>
          <a:xfrm flipH="1" flipV="1">
            <a:off x="4114800" y="3886200"/>
            <a:ext cx="930166" cy="876188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AF0D7C76-E69F-4FCD-3820-1E33D5E1E09B}"/>
              </a:ext>
            </a:extLst>
          </p:cNvPr>
          <p:cNvCxnSpPr>
            <a:cxnSpLocks/>
          </p:cNvCxnSpPr>
          <p:nvPr/>
        </p:nvCxnSpPr>
        <p:spPr>
          <a:xfrm flipV="1">
            <a:off x="5798248" y="3637684"/>
            <a:ext cx="2030350" cy="1103651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6081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2385-88A3-AB3B-7E37-DD24CBA00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D4CB58D-1937-7BDC-AA78-70E68FFF80E5}"/>
              </a:ext>
            </a:extLst>
          </p:cNvPr>
          <p:cNvSpPr txBox="1"/>
          <p:nvPr/>
        </p:nvSpPr>
        <p:spPr>
          <a:xfrm>
            <a:off x="0" y="1404704"/>
            <a:ext cx="8686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Yüzey seçimi yapıldıktan sonra </a:t>
            </a:r>
            <a:r>
              <a:rPr lang="tr-TR" b="1" dirty="0">
                <a:solidFill>
                  <a:srgbClr val="FF0000"/>
                </a:solidFill>
              </a:rPr>
              <a:t>Elips / </a:t>
            </a:r>
            <a:r>
              <a:rPr lang="tr-TR" b="1" dirty="0" err="1">
                <a:solidFill>
                  <a:srgbClr val="FF0000"/>
                </a:solidFill>
              </a:rPr>
              <a:t>Axis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End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seçilir. Son olarak komut satırı penceresinden Komutun alt parametresi olan </a:t>
            </a:r>
            <a:r>
              <a:rPr lang="tr-TR" b="1" dirty="0" err="1">
                <a:solidFill>
                  <a:srgbClr val="FF0000"/>
                </a:solidFill>
              </a:rPr>
              <a:t>isocircle</a:t>
            </a:r>
            <a:r>
              <a:rPr lang="tr-TR" dirty="0"/>
              <a:t> seçilir ve merkez tıklanıp çember çizilir 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FAC020B8-95BE-CA6D-B826-DA98F1744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6B9806-512E-CFBC-B782-6F8BCD3D5952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Çizimi-2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F8BA7F3-7F48-9932-1978-889B8701A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563BC41-7E9E-C4F2-AEE2-4D6A01DE472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4F112E-19DB-9667-FCDB-F950E11E2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066" y="2262351"/>
            <a:ext cx="2634334" cy="2578679"/>
          </a:xfrm>
          <a:prstGeom prst="rect">
            <a:avLst/>
          </a:prstGeom>
        </p:spPr>
      </p:pic>
      <p:sp>
        <p:nvSpPr>
          <p:cNvPr id="4" name="Açıklama Balonu: Bükülü Çizgi 3">
            <a:extLst>
              <a:ext uri="{FF2B5EF4-FFF2-40B4-BE49-F238E27FC236}">
                <a16:creationId xmlns:a16="http://schemas.microsoft.com/office/drawing/2014/main" id="{202731C8-D28D-AAC9-F934-B9B702E89941}"/>
              </a:ext>
            </a:extLst>
          </p:cNvPr>
          <p:cNvSpPr/>
          <p:nvPr/>
        </p:nvSpPr>
        <p:spPr>
          <a:xfrm>
            <a:off x="6205771" y="3642496"/>
            <a:ext cx="2220898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-187248"/>
              <a:gd name="adj6" fmla="val -18460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Axis</a:t>
            </a:r>
            <a:r>
              <a:rPr lang="tr-TR" sz="1600" dirty="0"/>
              <a:t> </a:t>
            </a:r>
            <a:r>
              <a:rPr lang="tr-TR" sz="1600" dirty="0" err="1"/>
              <a:t>End</a:t>
            </a:r>
            <a:r>
              <a:rPr lang="tr-TR" sz="1600" dirty="0"/>
              <a:t> </a:t>
            </a:r>
            <a:r>
              <a:rPr lang="tr-TR" sz="1600" dirty="0" err="1"/>
              <a:t>Ellipse</a:t>
            </a:r>
            <a:r>
              <a:rPr lang="tr-TR" sz="1600" dirty="0"/>
              <a:t> Komutu</a:t>
            </a:r>
          </a:p>
        </p:txBody>
      </p:sp>
    </p:spTree>
    <p:extLst>
      <p:ext uri="{BB962C8B-B14F-4D97-AF65-F5344CB8AC3E}">
        <p14:creationId xmlns:p14="http://schemas.microsoft.com/office/powerpoint/2010/main" val="200054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BB6B-D46B-1F85-F870-28A33BB4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AD4EF65-59A3-4538-6BF8-169E02374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08FBB3-D13A-3367-C9C7-AA54E10F0D2A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Çizimi-2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E3F0500-E70E-F823-1737-476F19D9D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D6544C3-FD36-6171-E5ED-288C0C5E041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117E1D5-68DB-71E9-6FC5-EA2E0FE4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926" y="1646783"/>
            <a:ext cx="3464928" cy="258628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A0E2E9B-72B1-9146-C6B4-DB350A14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37" y="1646783"/>
            <a:ext cx="2983145" cy="26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Çizimi-2</a:t>
            </a:r>
            <a:endParaRPr lang="tr-TR" alt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Ekran Gösterisi (16:9)</PresentationFormat>
  <Paragraphs>23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 2</vt:lpstr>
      <vt:lpstr>Office Theme</vt:lpstr>
      <vt:lpstr>Perpektif Çizimi-2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2024-12-12T17:43:19Z</dcterms:modified>
</cp:coreProperties>
</file>